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81" r:id="rId10"/>
    <p:sldId id="282" r:id="rId11"/>
    <p:sldId id="266" r:id="rId12"/>
    <p:sldId id="268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65F3-7B4F-45D8-B31B-BFC622B9E34C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D1516-47C5-40F1-92F8-40B788F523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49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86FE-48E7-43E1-B3C8-8B3582385A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442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70FF-35E7-4EDA-85F7-AAB54849336C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FB854-5F82-4021-B0FE-5CE8CCDA17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70FF-35E7-4EDA-85F7-AAB54849336C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B854-5F82-4021-B0FE-5CE8CCDA1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70FF-35E7-4EDA-85F7-AAB54849336C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B854-5F82-4021-B0FE-5CE8CCDA1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70FF-35E7-4EDA-85F7-AAB54849336C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B854-5F82-4021-B0FE-5CE8CCDA1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70FF-35E7-4EDA-85F7-AAB54849336C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B854-5F82-4021-B0FE-5CE8CCDA17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70FF-35E7-4EDA-85F7-AAB54849336C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B854-5F82-4021-B0FE-5CE8CCDA17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70FF-35E7-4EDA-85F7-AAB54849336C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B854-5F82-4021-B0FE-5CE8CCDA17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70FF-35E7-4EDA-85F7-AAB54849336C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B854-5F82-4021-B0FE-5CE8CCDA1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70FF-35E7-4EDA-85F7-AAB54849336C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B854-5F82-4021-B0FE-5CE8CCDA1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70FF-35E7-4EDA-85F7-AAB54849336C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B854-5F82-4021-B0FE-5CE8CCDA1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70FF-35E7-4EDA-85F7-AAB54849336C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B854-5F82-4021-B0FE-5CE8CCDA1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27E70FF-35E7-4EDA-85F7-AAB54849336C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8BFB854-5F82-4021-B0FE-5CE8CCDA17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3200400"/>
            <a:ext cx="5575641" cy="2646878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  <a:scene3d>
            <a:camera prst="isometricLeftDown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6600" b="1" spc="5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spc="50" dirty="0" smtClean="0">
              <a:ln w="11430"/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1258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1286" y="457200"/>
            <a:ext cx="7848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‘ক’ হতে প্রাপ্ত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১ম রাশি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(x+5) (x-5)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‘খ ’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হতে প্রাপ্ত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রাশি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(x+5) 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দেওয়া আছে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রাশি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+7x+10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=x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+5x+2x+10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x(x+5)+2(x+5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x+5) 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x+2)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রাশি গুলোর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 গু =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(x+5)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438400" y="914400"/>
            <a:ext cx="914400" cy="6858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47870" y="1905000"/>
            <a:ext cx="914400" cy="6858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38400" y="4419600"/>
            <a:ext cx="914400" cy="6858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09090" y="4876800"/>
            <a:ext cx="914400" cy="6858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241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43857"/>
            <a:ext cx="838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ল সা গু কী ?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</a:t>
            </a:r>
            <a:r>
              <a:rPr lang="en-US" sz="4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6ab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9b</a:t>
            </a:r>
            <a:r>
              <a:rPr lang="en-US" sz="4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গ সা গু  কত?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244271"/>
            <a:ext cx="7924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লঘিষ্ঠ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সাধারন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(a-b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3b</a:t>
            </a:r>
            <a:r>
              <a:rPr lang="bn-BD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85724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828800"/>
            <a:ext cx="891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+9, a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+6a+9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+7a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+12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তিনটি বীজগণিতীয় রাশি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২য় রাশিটি কে উৎপাদকে বিশ্লেষণ কর।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(খ) ১ম ও ২য় রাশির ল সা গু নির্ণয় কর ।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 যে ১ম ও ৩য়  রাশি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 সা গু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+3)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24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760145">
            <a:off x="230064" y="380979"/>
            <a:ext cx="8333621" cy="6217087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19900" b="1" cap="all" dirty="0" smtClean="0">
                <a:ln/>
                <a:solidFill>
                  <a:srgbClr val="8647D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19900" b="1" cap="all" spc="0" dirty="0">
              <a:ln/>
              <a:solidFill>
                <a:srgbClr val="8647D9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511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4419600" cy="1143000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bn-BD" sz="66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200400"/>
            <a:ext cx="7467600" cy="335280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i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মোঃ মামুন  হোসাইন  আরিফ</a:t>
            </a:r>
            <a:endParaRPr lang="bn-BD" sz="4000" i="1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000" i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endParaRPr lang="bn-BD" sz="4000" i="1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000" i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হায়দরগঞ্জ টি,আর,এম,কামিল মাদ্রাসা </a:t>
            </a:r>
            <a:endParaRPr lang="bn-BD" sz="4000" i="1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000" i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হায়দরগঞ্জ,রায়পুর, লাক্ষীপুর। </a:t>
            </a:r>
            <a:endParaRPr lang="en-US" sz="4000" i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152400"/>
            <a:ext cx="2286000" cy="2286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chilly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3401361_977555685625841_202796912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228600"/>
            <a:ext cx="2286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7777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1828800"/>
            <a:ext cx="3733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 শ্রেণি</a:t>
            </a:r>
            <a:endParaRPr lang="en-US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3048000"/>
            <a:ext cx="17475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7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4114800"/>
            <a:ext cx="434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৫ম অধ্যায়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3048000" y="609600"/>
            <a:ext cx="2819400" cy="838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r>
              <a:rPr lang="bn-BD" sz="2400" dirty="0" smtClean="0"/>
              <a:t>   </a:t>
            </a:r>
            <a:r>
              <a:rPr lang="bn-BD" sz="2400" i="1" dirty="0" smtClean="0"/>
              <a:t>পাঠ </a:t>
            </a:r>
            <a:r>
              <a:rPr lang="bn-BD" sz="2400" i="1" dirty="0" smtClean="0"/>
              <a:t>পরিচিতি </a:t>
            </a:r>
            <a:endParaRPr lang="en-US" sz="2400" i="1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750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2459182" y="76200"/>
            <a:ext cx="3865418" cy="1600200"/>
          </a:xfrm>
          <a:prstGeom prst="wedgeEllipseCallout">
            <a:avLst>
              <a:gd name="adj1" fmla="val -28019"/>
              <a:gd name="adj2" fmla="val 118461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</a:ln>
          <a:scene3d>
            <a:camera prst="orthographicFront"/>
            <a:lightRig rig="sunse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895600"/>
            <a:ext cx="8534400" cy="292387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  <a:scene3d>
            <a:camera prst="orthographicFront"/>
            <a:lightRig rig="sunse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 শেষে শিক্ষার্থীরা-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বীজগণিতীয় সূত্র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প্রয়োগ করে উৎপাদকে বিশ্লেষণ করতে পারবে।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গুণনীয়ক ও গুণিতক কী তা ব্যাখ্যা করতে পারবে।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বীজগণিতীয় রাশির সাংখ্যিক সহগ সহ গ, সা, গু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ওল,সা,গু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নির্ণয়  করতে পারবে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9273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799" y="1828800"/>
            <a:ext cx="73636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</a:p>
          <a:p>
            <a:pPr algn="ctr"/>
            <a:endParaRPr lang="bn-BD" sz="6000" u="sng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ল সা গু ও গ সা গু নির্ণয়</a:t>
            </a:r>
          </a:p>
        </p:txBody>
      </p:sp>
    </p:spTree>
    <p:extLst>
      <p:ext uri="{BB962C8B-B14F-4D97-AF65-F5344CB8AC3E}">
        <p14:creationId xmlns:p14="http://schemas.microsoft.com/office/powerpoint/2010/main" xmlns="" val="362072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61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গুণনীয়কঃ কোনো বীজগণিতীয় রাশি দুই বা ততোধিক রাশির গুনফল  হলে , শেষোক্ত রাশি গুলোর প্রত্যেক টিকে  প্রথম রাশির গুণনীয়ক বলে 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= 2 x 3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হচ্ছে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গুণনীয়ক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গুণিতকঃ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কোনো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রাশি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কোনো দুটি রাশির গুনফল হলে ঐ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রাশি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প্রত্যেকটি রাশির গুণিতক বলে।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= 2 x 3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হচ্ছে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গুণিতক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2843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 সা গুঃ দুই বা ততোধিক রাশির স্ ম্ভাব্য সকল  উৎপাদকের সর্বোচ্চ ঘাতের গুনফল কে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লঘিষ্ঠ সাধারন গুণিতক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বলা হয় । 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অথ্যা ৎ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 সা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 = লঘিষ্ঠ সাধারন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গুণিতক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 সা গুঃ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দুই বা ততোধিক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রাশির  গরিষ্ঠ সাধারন গুণনীয়ক  এমন একটি রাশি যা  দারা প্রদত্ত রাশি গুলো নিঃশেষে বিভাজ্য 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অথ্যা ৎ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 গু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গরিষ্ঠ সাধারন গুণনীয়ক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046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946666"/>
            <a:ext cx="8839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                                        সময় ১০ মিনিট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, x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+x-20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+7x+10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 বীজগণিতীয় রাশি 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১ম রাশিটি কে উৎপাদকে বিশ্লেষণ কর।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১ম ও ২য় রাশির ল সা গু নির্ণয় কর ।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রাশি তিনটির গ সা গু নির্ণয় কর। 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478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457200"/>
            <a:ext cx="7315200" cy="58990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-25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= x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= (x+5) (x-5)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 ‘ক’ হতে প্রাপ্ত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১ম রাশি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(x+5) (x-5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n-B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n-BD" sz="2800" baseline="30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দেওয়া আছে,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রাশি =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+x-20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= x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+5x-4x-20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= x(x+5)-4(x+5)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=(x+5) (x-4)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রাশি গুলোর ল সা গু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(x+5) (x-5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(x-4)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en-US" sz="2800" baseline="30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286000" y="2514600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52800" y="5410200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962955" y="4953000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059806" y="2517820"/>
            <a:ext cx="762000" cy="6858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114800" y="5427372"/>
            <a:ext cx="762000" cy="6858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819400" y="5050128"/>
            <a:ext cx="715851" cy="58867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53000" y="5458764"/>
            <a:ext cx="715851" cy="58867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5295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657</TotalTime>
  <Words>499</Words>
  <Application>Microsoft Office PowerPoint</Application>
  <PresentationFormat>On-screen Show (4:3)</PresentationFormat>
  <Paragraphs>77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Executive</vt:lpstr>
      <vt:lpstr>Slide 1</vt:lpstr>
      <vt:lpstr>শিক্ষক 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lab</cp:lastModifiedBy>
  <cp:revision>82</cp:revision>
  <dcterms:created xsi:type="dcterms:W3CDTF">2014-03-22T05:37:09Z</dcterms:created>
  <dcterms:modified xsi:type="dcterms:W3CDTF">2017-07-16T10:05:28Z</dcterms:modified>
</cp:coreProperties>
</file>